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9" r:id="rId5"/>
    <p:sldId id="258" r:id="rId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a Bijl" initials="MB" lastIdx="1" clrIdx="0">
    <p:extLst>
      <p:ext uri="{19B8F6BF-5375-455C-9EA6-DF929625EA0E}">
        <p15:presenceInfo xmlns:p15="http://schemas.microsoft.com/office/powerpoint/2012/main" userId="Maia Bij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8950-E0F0-4A26-A92C-5E5A41C895E2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AD06-702E-49DB-91D1-F8A11AB115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4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8950-E0F0-4A26-A92C-5E5A41C895E2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AD06-702E-49DB-91D1-F8A11AB115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09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8950-E0F0-4A26-A92C-5E5A41C895E2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AD06-702E-49DB-91D1-F8A11AB115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00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8950-E0F0-4A26-A92C-5E5A41C895E2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AD06-702E-49DB-91D1-F8A11AB115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5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8950-E0F0-4A26-A92C-5E5A41C895E2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AD06-702E-49DB-91D1-F8A11AB115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9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8950-E0F0-4A26-A92C-5E5A41C895E2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AD06-702E-49DB-91D1-F8A11AB115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52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8950-E0F0-4A26-A92C-5E5A41C895E2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AD06-702E-49DB-91D1-F8A11AB115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65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8950-E0F0-4A26-A92C-5E5A41C895E2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AD06-702E-49DB-91D1-F8A11AB115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25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8950-E0F0-4A26-A92C-5E5A41C895E2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AD06-702E-49DB-91D1-F8A11AB115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73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8950-E0F0-4A26-A92C-5E5A41C895E2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AD06-702E-49DB-91D1-F8A11AB115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56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8950-E0F0-4A26-A92C-5E5A41C895E2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AD06-702E-49DB-91D1-F8A11AB115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44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48950-E0F0-4A26-A92C-5E5A41C895E2}" type="datetimeFigureOut">
              <a:rPr lang="nl-NL" smtClean="0"/>
              <a:t>17-6-2020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AD06-702E-49DB-91D1-F8A11AB115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62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627"/>
            <a:ext cx="91440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server-Dom01\users$\menno\Downloads\logo-oranjehotel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2261"/>
            <a:ext cx="1947317" cy="6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" y="4919067"/>
            <a:ext cx="9151218" cy="22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Afbeeldingsresultaat voor old piece paper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759"/>
            <a:ext cx="6552728" cy="10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Afbeeldingsresultaat voor oranjehote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9" b="21545"/>
          <a:stretch/>
        </p:blipFill>
        <p:spPr bwMode="auto">
          <a:xfrm>
            <a:off x="391927" y="1639214"/>
            <a:ext cx="8352928" cy="30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55117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Strafbaar of niet?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1" name="Picture 7" descr="Afbeeldingsresultaat voor old piece paper png">
            <a:extLst>
              <a:ext uri="{FF2B5EF4-FFF2-40B4-BE49-F238E27FC236}">
                <a16:creationId xmlns:a16="http://schemas.microsoft.com/office/drawing/2014/main" id="{42B9A6DD-9EFC-514D-89E3-7D73E89C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 amt="39000"/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1000"/>
                    </a14:imgEffect>
                    <a14:imgEffect>
                      <a14:brightnessContrast bright="-77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8" y="131999"/>
            <a:ext cx="2390124" cy="3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EED7D32B-610A-CC4A-9AC8-21E458E7A180}"/>
              </a:ext>
            </a:extLst>
          </p:cNvPr>
          <p:cNvSpPr/>
          <p:nvPr/>
        </p:nvSpPr>
        <p:spPr>
          <a:xfrm>
            <a:off x="360033" y="190954"/>
            <a:ext cx="2178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2" charset="0"/>
                <a:ea typeface="Source Sans Pro" panose="020B0503030403020204" pitchFamily="34" charset="0"/>
              </a:rPr>
              <a:t>DOSSIER ORANJEHOTEL</a:t>
            </a:r>
          </a:p>
        </p:txBody>
      </p:sp>
    </p:spTree>
    <p:extLst>
      <p:ext uri="{BB962C8B-B14F-4D97-AF65-F5344CB8AC3E}">
        <p14:creationId xmlns:p14="http://schemas.microsoft.com/office/powerpoint/2010/main" val="216202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627"/>
            <a:ext cx="91440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server-Dom01\users$\menno\Downloads\logo-oranjehotel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2261"/>
            <a:ext cx="1947317" cy="6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" y="4919067"/>
            <a:ext cx="9151218" cy="22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Afbeeldingsresultaat voor old piece paper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759"/>
            <a:ext cx="6552728" cy="10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55117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Nieuwe Duitse wetten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Picture 2" descr="Afbeeldingsresultaat voor joden verbode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2" b="28130"/>
          <a:stretch/>
        </p:blipFill>
        <p:spPr bwMode="auto">
          <a:xfrm>
            <a:off x="391927" y="1639214"/>
            <a:ext cx="8352928" cy="30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9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627"/>
            <a:ext cx="91440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server-Dom01\users$\menno\Downloads\logo-oranjehotel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2261"/>
            <a:ext cx="1947317" cy="6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" y="4919067"/>
            <a:ext cx="9151218" cy="22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Afbeeldingsresultaat voor old piece paper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759"/>
            <a:ext cx="6552728" cy="10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55117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Strafbaar of niet?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2219055-BA94-4809-B0A9-4E5A416BD3EF}"/>
              </a:ext>
            </a:extLst>
          </p:cNvPr>
          <p:cNvSpPr/>
          <p:nvPr/>
        </p:nvSpPr>
        <p:spPr>
          <a:xfrm>
            <a:off x="2619881" y="1346356"/>
            <a:ext cx="4392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/>
              <a:t>Je hebt iemand vermoord </a:t>
            </a:r>
          </a:p>
          <a:p>
            <a:r>
              <a:rPr lang="nl-NL" sz="1600" dirty="0"/>
              <a:t>Je hebt honderd gulden gestolen </a:t>
            </a:r>
          </a:p>
          <a:p>
            <a:r>
              <a:rPr lang="nl-NL" sz="1600" dirty="0"/>
              <a:t>Je legt je werk neer en gaat staken </a:t>
            </a:r>
          </a:p>
          <a:p>
            <a:r>
              <a:rPr lang="nl-NL" sz="1600" dirty="0"/>
              <a:t>Je hebt je fiets versierd met Oranje vlaggen </a:t>
            </a:r>
          </a:p>
          <a:p>
            <a:r>
              <a:rPr lang="nl-NL" sz="1600" dirty="0"/>
              <a:t>Je gaat met je vrienden naar de bioscoop </a:t>
            </a:r>
          </a:p>
          <a:p>
            <a:r>
              <a:rPr lang="nl-NL" sz="1600" dirty="0"/>
              <a:t>Je luistert naar de Engelse radio </a:t>
            </a:r>
          </a:p>
          <a:p>
            <a:r>
              <a:rPr lang="nl-NL" sz="1600" dirty="0"/>
              <a:t>Je maakt een grapje over Adolf Hitler </a:t>
            </a:r>
          </a:p>
          <a:p>
            <a:r>
              <a:rPr lang="nl-NL" sz="1600" dirty="0"/>
              <a:t>Je fietst om tien uur ’s avonds naar je huis</a:t>
            </a:r>
            <a:br>
              <a:rPr lang="nl-NL" sz="1600" dirty="0"/>
            </a:br>
            <a:r>
              <a:rPr lang="nl-NL" sz="1600" dirty="0"/>
              <a:t>Je gaat naar de winkel om brood te kopen</a:t>
            </a:r>
          </a:p>
          <a:p>
            <a:r>
              <a:rPr lang="nl-NL" sz="1600" dirty="0"/>
              <a:t>Je hebt een huisdier</a:t>
            </a:r>
            <a:br>
              <a:rPr lang="nl-NL" sz="1600" dirty="0"/>
            </a:br>
            <a:r>
              <a:rPr lang="nl-NL" sz="1600" dirty="0"/>
              <a:t>Je luistert naar de Duitse radio </a:t>
            </a:r>
          </a:p>
          <a:p>
            <a:r>
              <a:rPr lang="nl-NL" sz="1600" dirty="0"/>
              <a:t>Je bent Jehova’s Getuige</a:t>
            </a:r>
            <a:br>
              <a:rPr lang="nl-NL" sz="1600" dirty="0"/>
            </a:br>
            <a:r>
              <a:rPr lang="nl-NL" sz="1600" dirty="0"/>
              <a:t>Je hebt identiteitspapieren vervalst</a:t>
            </a:r>
            <a:br>
              <a:rPr lang="nl-NL" sz="1600" dirty="0"/>
            </a:br>
            <a:r>
              <a:rPr lang="nl-NL" sz="1600" dirty="0"/>
              <a:t>Je richt je eigen politieke partij op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51DD89-F506-4A42-87AB-C7D9CCD7586C}"/>
              </a:ext>
            </a:extLst>
          </p:cNvPr>
          <p:cNvSpPr txBox="1"/>
          <p:nvPr/>
        </p:nvSpPr>
        <p:spPr>
          <a:xfrm>
            <a:off x="408435" y="172700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Vóór 1940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B264366-AADC-457A-A6A0-EDAF13862485}"/>
              </a:ext>
            </a:extLst>
          </p:cNvPr>
          <p:cNvSpPr txBox="1"/>
          <p:nvPr/>
        </p:nvSpPr>
        <p:spPr>
          <a:xfrm>
            <a:off x="6656462" y="170146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Na 1940</a:t>
            </a:r>
          </a:p>
        </p:txBody>
      </p:sp>
      <p:pic>
        <p:nvPicPr>
          <p:cNvPr id="13" name="Picture 2" descr="Afbeeldingsresultaat voor sign post arrow png wood">
            <a:extLst>
              <a:ext uri="{FF2B5EF4-FFF2-40B4-BE49-F238E27FC236}">
                <a16:creationId xmlns:a16="http://schemas.microsoft.com/office/drawing/2014/main" id="{83ED4422-4700-4915-B027-8C5BFB54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760">
            <a:off x="-94242" y="2301568"/>
            <a:ext cx="2780769" cy="27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13B6E86-96DB-42DD-AD4C-9580194971D0}"/>
              </a:ext>
            </a:extLst>
          </p:cNvPr>
          <p:cNvSpPr/>
          <p:nvPr/>
        </p:nvSpPr>
        <p:spPr>
          <a:xfrm rot="21094565">
            <a:off x="383540" y="2897755"/>
            <a:ext cx="1852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Strafbaar</a:t>
            </a:r>
          </a:p>
        </p:txBody>
      </p:sp>
      <p:pic>
        <p:nvPicPr>
          <p:cNvPr id="16" name="Picture 2" descr="Afbeeldingsresultaat voor sign post arrow png wood">
            <a:extLst>
              <a:ext uri="{FF2B5EF4-FFF2-40B4-BE49-F238E27FC236}">
                <a16:creationId xmlns:a16="http://schemas.microsoft.com/office/drawing/2014/main" id="{C0A67ECD-B025-4386-81FC-48DB5179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544" flipH="1">
            <a:off x="6287947" y="2161358"/>
            <a:ext cx="2875960" cy="28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36EA5FE0-323F-4316-AF11-C367721DD52F}"/>
              </a:ext>
            </a:extLst>
          </p:cNvPr>
          <p:cNvSpPr txBox="1"/>
          <p:nvPr/>
        </p:nvSpPr>
        <p:spPr>
          <a:xfrm rot="232587">
            <a:off x="6671545" y="2825377"/>
            <a:ext cx="227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Niet </a:t>
            </a:r>
            <a:r>
              <a:rPr lang="nl-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strafbaar</a:t>
            </a:r>
          </a:p>
        </p:txBody>
      </p:sp>
    </p:spTree>
    <p:extLst>
      <p:ext uri="{BB962C8B-B14F-4D97-AF65-F5344CB8AC3E}">
        <p14:creationId xmlns:p14="http://schemas.microsoft.com/office/powerpoint/2010/main" val="5582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627"/>
            <a:ext cx="91440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server-Dom01\users$\menno\Downloads\logo-oranjehotel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2261"/>
            <a:ext cx="1947317" cy="6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" y="4919067"/>
            <a:ext cx="9151218" cy="22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Afbeeldingsresultaat voor old piece paper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759"/>
            <a:ext cx="6552728" cy="10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55117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Jullie bezoek aan het Oranjehotel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AF517BA-8A27-4A18-AB0D-E6CD95EB0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715" y="1645599"/>
            <a:ext cx="1800200" cy="2758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13AC864-C395-4630-9F43-E6A3739211A5}"/>
              </a:ext>
            </a:extLst>
          </p:cNvPr>
          <p:cNvSpPr txBox="1"/>
          <p:nvPr/>
        </p:nvSpPr>
        <p:spPr>
          <a:xfrm>
            <a:off x="157707" y="4393335"/>
            <a:ext cx="3744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/>
              <a:t>      Henny Middendorp, 23 jaar                                  Helen Cohen, 8 jaar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58D7F9D-51F2-4213-99E6-39AB56CB38D8}"/>
              </a:ext>
            </a:extLst>
          </p:cNvPr>
          <p:cNvSpPr txBox="1"/>
          <p:nvPr/>
        </p:nvSpPr>
        <p:spPr>
          <a:xfrm>
            <a:off x="4403555" y="1524278"/>
            <a:ext cx="398397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10 verhalen van echte gevangenen in het Oranjehotel: </a:t>
            </a:r>
            <a:br>
              <a:rPr lang="nl-NL" sz="1600" dirty="0"/>
            </a:br>
            <a:r>
              <a:rPr lang="nl-NL" sz="1600" dirty="0"/>
              <a:t>waarom zaten zij hier gevangen? </a:t>
            </a:r>
            <a:br>
              <a:rPr lang="nl-NL" sz="1600" dirty="0"/>
            </a:br>
            <a:r>
              <a:rPr lang="nl-NL" sz="1600" dirty="0"/>
              <a:t>wat maakten ze allemaal mee in deze gevangenis?</a:t>
            </a:r>
            <a:br>
              <a:rPr lang="nl-NL" sz="1600" dirty="0"/>
            </a:br>
            <a:r>
              <a:rPr lang="nl-NL" sz="1600" dirty="0"/>
              <a:t>hoe was het leven in de cel?</a:t>
            </a:r>
            <a:br>
              <a:rPr lang="nl-NL" sz="1600" dirty="0"/>
            </a:br>
            <a:r>
              <a:rPr lang="nl-NL" sz="1600" dirty="0"/>
              <a:t>en waar gingen ze heen ná het Oranje- hotel?</a:t>
            </a:r>
          </a:p>
          <a:p>
            <a:endParaRPr lang="nl-NL" sz="1600" dirty="0"/>
          </a:p>
          <a:p>
            <a:r>
              <a:rPr lang="nl-NL" sz="1600" dirty="0"/>
              <a:t>Dit gaan jullie tijdens jullie bezoek aan het Oranjehotel ontdekken!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r>
              <a:rPr lang="nl-NL" sz="1600" dirty="0"/>
              <a:t> </a:t>
            </a:r>
            <a:br>
              <a:rPr lang="nl-NL" sz="1600" dirty="0"/>
            </a:br>
            <a:br>
              <a:rPr lang="nl-NL" sz="1600" dirty="0"/>
            </a:b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sz="2400" dirty="0"/>
          </a:p>
          <a:p>
            <a:endParaRPr lang="nl-NL" altLang="nl-N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altLang="nl-N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altLang="nl-N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15" name="Afbeelding 14" descr="Afbeelding met persoon, binnen, foto, vrouw&#10;&#10;Automatisch gegenereerde beschrijving">
            <a:extLst>
              <a:ext uri="{FF2B5EF4-FFF2-40B4-BE49-F238E27FC236}">
                <a16:creationId xmlns:a16="http://schemas.microsoft.com/office/drawing/2014/main" id="{853F6CE6-7AA6-497E-8A87-2FB3BABA66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12" y="1645599"/>
            <a:ext cx="1915056" cy="2758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999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95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" y="4919067"/>
            <a:ext cx="9151218" cy="22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Afbeeldingsresultaat voor old piece pape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759"/>
            <a:ext cx="6552728" cy="10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55117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Meer informatie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63662" y="3158157"/>
            <a:ext cx="79753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  <a:cs typeface="Arial" panose="020B0604020202020204" pitchFamily="34" charset="0"/>
              </a:rPr>
              <a:t>www.oranjehotel.org</a:t>
            </a:r>
            <a:br>
              <a:rPr lang="nl-NL" dirty="0">
                <a:latin typeface="+mj-lt"/>
                <a:cs typeface="Arial" panose="020B0604020202020204" pitchFamily="34" charset="0"/>
              </a:rPr>
            </a:br>
            <a:br>
              <a:rPr lang="nl-NL" dirty="0">
                <a:latin typeface="+mj-lt"/>
                <a:cs typeface="Arial" panose="020B0604020202020204" pitchFamily="34" charset="0"/>
              </a:rPr>
            </a:br>
            <a:r>
              <a:rPr lang="nl-NL" sz="1400" dirty="0">
                <a:latin typeface="+mj-lt"/>
                <a:cs typeface="Arial" panose="020B0604020202020204" pitchFamily="34" charset="0"/>
              </a:rPr>
              <a:t>Van Alkemadelaan 1258</a:t>
            </a:r>
            <a:br>
              <a:rPr lang="nl-NL" sz="1400" dirty="0">
                <a:latin typeface="+mj-lt"/>
                <a:cs typeface="Arial" panose="020B0604020202020204" pitchFamily="34" charset="0"/>
              </a:rPr>
            </a:br>
            <a:r>
              <a:rPr lang="nl-NL" sz="1400" dirty="0">
                <a:latin typeface="+mj-lt"/>
                <a:cs typeface="Arial" panose="020B0604020202020204" pitchFamily="34" charset="0"/>
              </a:rPr>
              <a:t>2597 BP  Den Haag</a:t>
            </a:r>
          </a:p>
          <a:p>
            <a:r>
              <a:rPr lang="nl-NL" sz="1400" dirty="0">
                <a:latin typeface="+mj-lt"/>
                <a:cs typeface="Arial" panose="020B0604020202020204" pitchFamily="34" charset="0"/>
              </a:rPr>
              <a:t>educatie@oranjehotel.org</a:t>
            </a:r>
          </a:p>
        </p:txBody>
      </p:sp>
      <p:pic>
        <p:nvPicPr>
          <p:cNvPr id="17" name="Picture 3" descr="\\server-Dom01\users$\menno\Downloads\logo-oranjehotel-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6" y="1862013"/>
            <a:ext cx="2994174" cy="106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510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212</Words>
  <Application>Microsoft Office PowerPoint</Application>
  <PresentationFormat>Diavoorstelling (16:9)</PresentationFormat>
  <Paragraphs>34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Courier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Menno Woudt</dc:creator>
  <cp:lastModifiedBy>Maia Bijl</cp:lastModifiedBy>
  <cp:revision>31</cp:revision>
  <dcterms:created xsi:type="dcterms:W3CDTF">2019-04-24T08:04:32Z</dcterms:created>
  <dcterms:modified xsi:type="dcterms:W3CDTF">2020-06-17T09:56:39Z</dcterms:modified>
</cp:coreProperties>
</file>